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3"/>
  </p:notesMasterIdLst>
  <p:handoutMasterIdLst>
    <p:handoutMasterId r:id="rId64"/>
  </p:handoutMasterIdLst>
  <p:sldIdLst>
    <p:sldId id="2147480102" r:id="rId4"/>
    <p:sldId id="2147482789" r:id="rId5"/>
    <p:sldId id="2147482793" r:id="rId6"/>
    <p:sldId id="2147482787" r:id="rId7"/>
    <p:sldId id="2147482790" r:id="rId8"/>
    <p:sldId id="2147482794" r:id="rId9"/>
    <p:sldId id="2147480111" r:id="rId10"/>
    <p:sldId id="2147479921" r:id="rId11"/>
    <p:sldId id="2147479923" r:id="rId12"/>
    <p:sldId id="2147480109" r:id="rId13"/>
    <p:sldId id="2147480110" r:id="rId14"/>
    <p:sldId id="2147480108" r:id="rId15"/>
    <p:sldId id="2147480066" r:id="rId16"/>
    <p:sldId id="2147479947" r:id="rId17"/>
    <p:sldId id="2147479969" r:id="rId18"/>
    <p:sldId id="2147479965" r:id="rId19"/>
    <p:sldId id="2147482791" r:id="rId20"/>
    <p:sldId id="2147482795" r:id="rId21"/>
    <p:sldId id="2147482796" r:id="rId22"/>
    <p:sldId id="2147482792" r:id="rId23"/>
    <p:sldId id="2147479986" r:id="rId24"/>
    <p:sldId id="2147479981" r:id="rId25"/>
    <p:sldId id="2147479971" r:id="rId26"/>
    <p:sldId id="2147479974" r:id="rId27"/>
    <p:sldId id="2147480039" r:id="rId28"/>
    <p:sldId id="2147479979" r:id="rId29"/>
    <p:sldId id="2147480044" r:id="rId30"/>
    <p:sldId id="2147480046" r:id="rId31"/>
    <p:sldId id="2147480024" r:id="rId32"/>
    <p:sldId id="2147480025" r:id="rId33"/>
    <p:sldId id="2147479955" r:id="rId34"/>
    <p:sldId id="2147480031" r:id="rId35"/>
    <p:sldId id="2147480030" r:id="rId36"/>
    <p:sldId id="2147480029" r:id="rId37"/>
    <p:sldId id="2147479956" r:id="rId38"/>
    <p:sldId id="2147479957" r:id="rId39"/>
    <p:sldId id="2147480112" r:id="rId40"/>
    <p:sldId id="2147480113" r:id="rId41"/>
    <p:sldId id="2147479959" r:id="rId42"/>
    <p:sldId id="2147479960" r:id="rId43"/>
    <p:sldId id="2147479962" r:id="rId44"/>
    <p:sldId id="2147480079" r:id="rId45"/>
    <p:sldId id="2147479964" r:id="rId46"/>
    <p:sldId id="2147480076" r:id="rId47"/>
    <p:sldId id="2147480050" r:id="rId48"/>
    <p:sldId id="2147479990" r:id="rId49"/>
    <p:sldId id="2147479991" r:id="rId50"/>
    <p:sldId id="2147479992" r:id="rId51"/>
    <p:sldId id="2147480097" r:id="rId52"/>
    <p:sldId id="2147480006" r:id="rId53"/>
    <p:sldId id="2147480080" r:id="rId54"/>
    <p:sldId id="2147482788" r:id="rId55"/>
    <p:sldId id="2147480026" r:id="rId56"/>
    <p:sldId id="2147480056" r:id="rId57"/>
    <p:sldId id="2147480034" r:id="rId58"/>
    <p:sldId id="2147480035" r:id="rId59"/>
    <p:sldId id="2147479792" r:id="rId60"/>
    <p:sldId id="2147480059" r:id="rId61"/>
    <p:sldId id="2147480060" r:id="rId62"/>
  </p:sldIdLst>
  <p:sldSz cx="12192000" cy="6858000"/>
  <p:notesSz cx="6858000" cy="9144000"/>
  <p:embeddedFontLs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SemiBold" panose="020B0706030804020204" pitchFamily="34" charset="0"/>
      <p:bold r:id="rId69"/>
      <p:boldItalic r:id="rId70"/>
    </p:embeddedFont>
    <p:embeddedFont>
      <p:font typeface="Poppins" panose="00000500000000000000" pitchFamily="2" charset="-94"/>
      <p:regular r:id="rId71"/>
      <p:bold r:id="rId72"/>
      <p:italic r:id="rId73"/>
      <p:boldItalic r:id="rId74"/>
    </p:embeddedFont>
    <p:embeddedFont>
      <p:font typeface="Segoe Sans Text" pitchFamily="2" charset="0"/>
      <p:regular r:id="rId75"/>
      <p:bold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82789"/>
            <p14:sldId id="2147482793"/>
            <p14:sldId id="2147482787"/>
            <p14:sldId id="2147482790"/>
            <p14:sldId id="2147482794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commentAuthors" Target="commentAuthors.xml"/><Relationship Id="rId86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microsoft.com/office/2018/10/relationships/authors" Target="authors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11/6/2024 3:10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11/6/2024 3:10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bp.io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paciellogroup.com/resources/contrastAnalyser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3293209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later</a:t>
            </a:r>
          </a:p>
          <a:p>
            <a:endParaRPr lang="en-US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Catalog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Ordering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Shipping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074162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573480"/>
            <a:ext cx="3205796" cy="6463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Dashboard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4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Permission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 jobs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074162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573480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User &amp; </a:t>
            </a:r>
            <a:r>
              <a:rPr lang="fr-FR" sz="1600" dirty="0" err="1"/>
              <a:t>role</a:t>
            </a:r>
            <a:r>
              <a:rPr lang="fr-FR" sz="1600" dirty="0"/>
              <a:t> management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Audit </a:t>
            </a:r>
            <a:r>
              <a:rPr lang="fr-FR" sz="1600" dirty="0" err="1"/>
              <a:t>logging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GDPR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Chat</a:t>
            </a:r>
            <a:endParaRPr lang="en-US" sz="16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900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ABP 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570676" y="6120751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648090" y="545873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315358" y="5420342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A15B5-5047-0827-371B-FFBF9F32D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D1C5B-AE06-D7F7-051A-115B97B40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2574</Words>
  <Application>Microsoft Office PowerPoint</Application>
  <PresentationFormat>Widescreen</PresentationFormat>
  <Paragraphs>334</Paragraphs>
  <Slides>59</Slides>
  <Notes>6</Notes>
  <HiddenSlides>56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Segoe Sans Text</vt:lpstr>
      <vt:lpstr>Wingdings</vt:lpstr>
      <vt:lpstr>Poppins</vt:lpstr>
      <vt:lpstr>Arial</vt:lpstr>
      <vt:lpstr>Calibri</vt:lpstr>
      <vt:lpstr>Segoe UI</vt:lpstr>
      <vt:lpstr>Open Sans</vt:lpstr>
      <vt:lpstr>Open Sans SemiBold</vt:lpstr>
      <vt:lpstr>Azure 2023 Template</vt:lpstr>
      <vt:lpstr>Building Modular Monolith Applications  with ASP.NET Core and ABP Studio</vt:lpstr>
      <vt:lpstr>Why Modular Software?</vt:lpstr>
      <vt:lpstr>PowerPoint Presentation</vt:lpstr>
      <vt:lpstr>The Need for An Infrastucture</vt:lpstr>
      <vt:lpstr>ABP Platform</vt:lpstr>
      <vt:lpstr>Title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2024-11-06T14:18:49Z</dcterms:modified>
  <cp:category/>
</cp:coreProperties>
</file>